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65938" cy="9996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7808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786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4216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1724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120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71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286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3058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010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4804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605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D852C-FF25-403B-8978-FEC026180E5A}" type="datetimeFigureOut">
              <a:rPr lang="en-AU" smtClean="0"/>
              <a:t>4/06/2015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8547C-611F-4876-9380-296F7D917A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8242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1" t="20076"/>
          <a:stretch>
            <a:fillRect/>
          </a:stretch>
        </p:blipFill>
        <p:spPr bwMode="auto">
          <a:xfrm>
            <a:off x="88386" y="1111970"/>
            <a:ext cx="2967361" cy="116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6633"/>
            <a:ext cx="7772400" cy="1008112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.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776864" cy="4320480"/>
          </a:xfrm>
          <a:noFill/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r>
              <a:rPr lang="en-AU" sz="2400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Keep the Kids </a:t>
            </a:r>
            <a:r>
              <a:rPr lang="en-AU" sz="2400" b="1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Happy and Healthy </a:t>
            </a:r>
            <a:r>
              <a:rPr lang="en-AU" sz="2400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During the Holidays</a:t>
            </a:r>
          </a:p>
          <a:p>
            <a:r>
              <a:rPr lang="en-AU" sz="2400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Get the </a:t>
            </a:r>
            <a:r>
              <a:rPr lang="en-AU" sz="2400" b="1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break</a:t>
            </a:r>
            <a:r>
              <a:rPr lang="en-AU" sz="2400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you </a:t>
            </a:r>
            <a:r>
              <a:rPr lang="en-AU" sz="2400" dirty="0" smtClean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need, we are open from </a:t>
            </a:r>
            <a:r>
              <a:rPr lang="en-AU" sz="2400" b="1" u="sng" dirty="0" smtClean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6am-6pm</a:t>
            </a:r>
            <a:endParaRPr lang="en-AU" sz="2400" b="1" u="sng" dirty="0">
              <a:solidFill>
                <a:srgbClr val="0070C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AU" sz="2400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We cater for all </a:t>
            </a:r>
            <a:r>
              <a:rPr lang="en-AU" sz="2400" b="1" dirty="0">
                <a:solidFill>
                  <a:srgbClr val="0070C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Levels</a:t>
            </a:r>
          </a:p>
          <a:p>
            <a:r>
              <a:rPr lang="en-AU" sz="2400" dirty="0">
                <a:solidFill>
                  <a:schemeClr val="tx1"/>
                </a:solidFill>
              </a:rPr>
              <a:t>Time slots </a:t>
            </a:r>
            <a:r>
              <a:rPr lang="en-AU" sz="2400" b="1" dirty="0">
                <a:solidFill>
                  <a:schemeClr val="tx1"/>
                </a:solidFill>
              </a:rPr>
              <a:t>to suit </a:t>
            </a:r>
            <a:r>
              <a:rPr lang="en-AU" sz="2400" dirty="0">
                <a:solidFill>
                  <a:schemeClr val="tx1"/>
                </a:solidFill>
              </a:rPr>
              <a:t>your </a:t>
            </a:r>
            <a:r>
              <a:rPr lang="en-AU" sz="2400" dirty="0" smtClean="0">
                <a:solidFill>
                  <a:schemeClr val="tx1"/>
                </a:solidFill>
              </a:rPr>
              <a:t>needs</a:t>
            </a:r>
          </a:p>
          <a:p>
            <a:r>
              <a:rPr lang="en-A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Op1</a:t>
            </a:r>
            <a:r>
              <a:rPr lang="en-AU" sz="2000" dirty="0" smtClean="0">
                <a:solidFill>
                  <a:schemeClr val="tx1"/>
                </a:solidFill>
              </a:rPr>
              <a:t> </a:t>
            </a:r>
            <a:r>
              <a:rPr lang="en-AU" sz="2000" b="1" dirty="0" smtClean="0">
                <a:solidFill>
                  <a:schemeClr val="tx1"/>
                </a:solidFill>
              </a:rPr>
              <a:t>-</a:t>
            </a:r>
            <a:r>
              <a:rPr lang="en-AU" sz="2000" dirty="0" smtClean="0">
                <a:solidFill>
                  <a:schemeClr val="tx1"/>
                </a:solidFill>
              </a:rPr>
              <a:t> 2 hours of Tennis (am) 8-10               - $19</a:t>
            </a:r>
          </a:p>
          <a:p>
            <a:r>
              <a:rPr lang="en-AU" sz="2000" b="1" dirty="0">
                <a:solidFill>
                  <a:schemeClr val="tx1"/>
                </a:solidFill>
              </a:rPr>
              <a:t> </a:t>
            </a:r>
            <a:r>
              <a:rPr lang="en-AU" sz="2000" b="1" dirty="0" smtClean="0">
                <a:solidFill>
                  <a:schemeClr val="tx1"/>
                </a:solidFill>
              </a:rPr>
              <a:t>             </a:t>
            </a:r>
            <a:r>
              <a:rPr lang="en-A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Op2</a:t>
            </a:r>
            <a:r>
              <a:rPr lang="en-AU" sz="2000" dirty="0" smtClean="0">
                <a:solidFill>
                  <a:schemeClr val="tx1"/>
                </a:solidFill>
              </a:rPr>
              <a:t> </a:t>
            </a:r>
            <a:r>
              <a:rPr lang="en-AU" sz="2000" b="1" dirty="0">
                <a:solidFill>
                  <a:schemeClr val="tx1"/>
                </a:solidFill>
              </a:rPr>
              <a:t>-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r>
              <a:rPr lang="en-AU" sz="2000" dirty="0" smtClean="0">
                <a:solidFill>
                  <a:schemeClr val="tx1"/>
                </a:solidFill>
              </a:rPr>
              <a:t>4 </a:t>
            </a:r>
            <a:r>
              <a:rPr lang="en-AU" sz="2000" dirty="0">
                <a:solidFill>
                  <a:schemeClr val="tx1"/>
                </a:solidFill>
              </a:rPr>
              <a:t>hours of Tennis (am) </a:t>
            </a:r>
            <a:r>
              <a:rPr lang="en-AU" sz="2000" dirty="0" smtClean="0">
                <a:solidFill>
                  <a:schemeClr val="tx1"/>
                </a:solidFill>
              </a:rPr>
              <a:t>8-12               - $29</a:t>
            </a:r>
            <a:r>
              <a:rPr lang="en-AU" sz="2000" dirty="0">
                <a:solidFill>
                  <a:schemeClr val="tx1"/>
                </a:solidFill>
              </a:rPr>
              <a:t>	 </a:t>
            </a:r>
            <a:r>
              <a:rPr lang="en-AU" sz="2000" dirty="0" smtClean="0">
                <a:solidFill>
                  <a:schemeClr val="tx1"/>
                </a:solidFill>
              </a:rPr>
              <a:t>                </a:t>
            </a:r>
            <a:r>
              <a:rPr lang="en-A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Op3</a:t>
            </a:r>
            <a:r>
              <a:rPr lang="en-AU" sz="2000" dirty="0" smtClean="0">
                <a:solidFill>
                  <a:srgbClr val="FF0000"/>
                </a:solidFill>
              </a:rPr>
              <a:t> </a:t>
            </a:r>
            <a:r>
              <a:rPr lang="en-AU" sz="2000" b="1" dirty="0">
                <a:solidFill>
                  <a:schemeClr val="tx1"/>
                </a:solidFill>
              </a:rPr>
              <a:t>-</a:t>
            </a:r>
            <a:r>
              <a:rPr lang="en-AU" sz="2000" dirty="0">
                <a:solidFill>
                  <a:schemeClr val="tx1"/>
                </a:solidFill>
              </a:rPr>
              <a:t> Full day of Tennis &amp; Activities </a:t>
            </a:r>
            <a:r>
              <a:rPr lang="en-AU" sz="2000" dirty="0" smtClean="0">
                <a:solidFill>
                  <a:schemeClr val="tx1"/>
                </a:solidFill>
              </a:rPr>
              <a:t>8-       - $49</a:t>
            </a:r>
            <a:endParaRPr lang="en-AU" sz="2000" dirty="0">
              <a:solidFill>
                <a:schemeClr val="tx1"/>
              </a:solidFill>
            </a:endParaRPr>
          </a:p>
          <a:p>
            <a:r>
              <a:rPr lang="en-A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AU" sz="1600" b="1" u="sng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Week 1; Mon 29</a:t>
            </a:r>
            <a:r>
              <a:rPr lang="en-AU" sz="1600" b="1" u="sng" baseline="30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AU" sz="1600" b="1" u="sng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Jun  – Fri 3</a:t>
            </a:r>
            <a:r>
              <a:rPr lang="en-AU" sz="1600" b="1" u="sng" baseline="30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AU" sz="1600" b="1" u="sng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Jul;   </a:t>
            </a:r>
            <a:r>
              <a:rPr lang="en-AU" sz="1600" b="1" u="sng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Week 2; Mon 6</a:t>
            </a:r>
            <a:r>
              <a:rPr lang="en-AU" sz="1600" b="1" u="sng" baseline="300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AU" sz="1600" b="1" u="sng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– Fri 10</a:t>
            </a:r>
            <a:r>
              <a:rPr lang="en-AU" sz="1600" b="1" u="sng" baseline="300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AU" sz="1600" b="1" u="sng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Jul;</a:t>
            </a:r>
            <a:r>
              <a:rPr lang="en-AU" sz="1600" b="1" u="sng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</a:t>
            </a:r>
            <a:endParaRPr lang="en-AU" sz="1600" b="1" u="sng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r>
              <a:rPr lang="en-AU" sz="1600" dirty="0" smtClean="0">
                <a:solidFill>
                  <a:schemeClr val="tx1"/>
                </a:solidFill>
              </a:rPr>
              <a:t>Please bring morning tea for all days, </a:t>
            </a:r>
            <a:r>
              <a:rPr lang="en-AU" sz="1600" b="1" dirty="0" smtClean="0">
                <a:solidFill>
                  <a:schemeClr val="tx1"/>
                </a:solidFill>
              </a:rPr>
              <a:t>all</a:t>
            </a:r>
            <a:r>
              <a:rPr lang="en-AU" sz="1600" dirty="0" smtClean="0">
                <a:solidFill>
                  <a:schemeClr val="tx1"/>
                </a:solidFill>
              </a:rPr>
              <a:t> children must bring a </a:t>
            </a:r>
            <a:r>
              <a:rPr lang="en-AU" sz="1600" b="1" u="sng" dirty="0" smtClean="0">
                <a:solidFill>
                  <a:schemeClr val="tx1"/>
                </a:solidFill>
              </a:rPr>
              <a:t>water bottle and cap</a:t>
            </a:r>
            <a:endParaRPr lang="en-AU" sz="1600" dirty="0" smtClean="0">
              <a:solidFill>
                <a:schemeClr val="tx1"/>
              </a:solidFill>
            </a:endParaRPr>
          </a:p>
          <a:p>
            <a:r>
              <a:rPr lang="en-AU" sz="1600" b="1" u="sng" dirty="0" smtClean="0">
                <a:solidFill>
                  <a:schemeClr val="tx1"/>
                </a:solidFill>
              </a:rPr>
              <a:t>Lunch is included in option 3 </a:t>
            </a:r>
          </a:p>
          <a:p>
            <a:r>
              <a:rPr lang="en-AU" sz="1600" b="1" dirty="0" smtClean="0">
                <a:solidFill>
                  <a:schemeClr val="tx1"/>
                </a:solidFill>
              </a:rPr>
              <a:t>Prices are for 1 child. There is a 10% discount for each extra child</a:t>
            </a:r>
          </a:p>
          <a:p>
            <a:r>
              <a:rPr lang="en-AU" sz="1600" b="1" u="sng" dirty="0"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D</a:t>
            </a:r>
            <a:r>
              <a:rPr lang="en-AU" sz="1600" b="1" u="sng" dirty="0" smtClean="0"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rop off is at GCS Tennis Club</a:t>
            </a:r>
            <a:r>
              <a:rPr lang="en-AU" sz="1600" b="1" u="sng" dirty="0"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en-AU" sz="1600" b="1" u="sng" dirty="0" smtClean="0"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Reception</a:t>
            </a:r>
          </a:p>
          <a:p>
            <a:r>
              <a:rPr lang="en-AU" sz="1600" u="sng" dirty="0" smtClean="0">
                <a:solidFill>
                  <a:schemeClr val="tx1"/>
                </a:solidFill>
              </a:rPr>
              <a:t>PTO</a:t>
            </a:r>
            <a:endParaRPr lang="en-AU" sz="1600" dirty="0" smtClean="0">
              <a:solidFill>
                <a:schemeClr val="tx1"/>
              </a:solidFill>
            </a:endParaRPr>
          </a:p>
          <a:p>
            <a:endParaRPr lang="en-AU" sz="1600" dirty="0" smtClean="0">
              <a:solidFill>
                <a:schemeClr val="tx1"/>
              </a:solidFill>
            </a:endParaRPr>
          </a:p>
          <a:p>
            <a:pPr algn="l"/>
            <a:endParaRPr lang="en-AU" sz="1600" b="1" u="sng" dirty="0" smtClean="0">
              <a:solidFill>
                <a:schemeClr val="tx1"/>
              </a:solidFill>
            </a:endParaRPr>
          </a:p>
          <a:p>
            <a:pPr algn="l"/>
            <a:endParaRPr lang="en-AU" sz="2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188640"/>
            <a:ext cx="8201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School Holiday Tennis Camp</a:t>
            </a:r>
            <a:endParaRPr lang="en-US" sz="54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4824" y="1111971"/>
            <a:ext cx="34282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GCS Tennis Club </a:t>
            </a:r>
            <a:r>
              <a:rPr lang="en-AU" sz="1200" dirty="0"/>
              <a:t>-</a:t>
            </a:r>
            <a:r>
              <a:rPr lang="en-AU" sz="1200" dirty="0" smtClean="0"/>
              <a:t> 24 Pizzey Dve Mermaid Wts 4218</a:t>
            </a:r>
          </a:p>
          <a:p>
            <a:pPr algn="ctr"/>
            <a:r>
              <a:rPr lang="en-AU" sz="2000" b="1" dirty="0" smtClean="0"/>
              <a:t>Phone</a:t>
            </a:r>
            <a:r>
              <a:rPr lang="en-AU" sz="2000" dirty="0" smtClean="0"/>
              <a:t> – </a:t>
            </a:r>
            <a:r>
              <a:rPr lang="en-AU" sz="2000" b="1" dirty="0" smtClean="0"/>
              <a:t>55723422</a:t>
            </a:r>
          </a:p>
          <a:p>
            <a:pPr algn="ctr"/>
            <a:r>
              <a:rPr lang="en-AU" sz="1200" b="1" dirty="0" smtClean="0"/>
              <a:t>Email – info@tmgoz.com.au</a:t>
            </a:r>
          </a:p>
          <a:p>
            <a:pPr algn="ctr"/>
            <a:r>
              <a:rPr lang="en-AU" sz="1200" dirty="0" smtClean="0">
                <a:solidFill>
                  <a:srgbClr val="00B050"/>
                </a:solidFill>
              </a:rPr>
              <a:t>www.goldcoasttennis.com.au</a:t>
            </a:r>
            <a:endParaRPr lang="en-AU" sz="1200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Users\User\AppData\Local\Microsoft\Windows\Temporary Internet Files\Content.IE5\VBQHJ6T2\MC90043245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21163"/>
            <a:ext cx="1512167" cy="11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AppData\Local\Microsoft\Windows\Temporary Internet Files\Content.IE5\VBQHJ6T2\MC90043245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896" y="5661246"/>
            <a:ext cx="1468104" cy="103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AppData\Local\Microsoft\Windows\Temporary Internet Files\Content.IE5\93DCKYGF\MC90035645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6" y="2564904"/>
            <a:ext cx="1555394" cy="181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AppData\Local\Microsoft\Windows\Temporary Internet Files\Content.IE5\93DCKYGF\MC90035645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674" y="2564904"/>
            <a:ext cx="1555394" cy="181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User\Desktop\TMG OZ Log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544" y="6402061"/>
            <a:ext cx="2505075" cy="4608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C:\Users\User\Desktop\TMG OZ Log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748" y="1196751"/>
            <a:ext cx="2664296" cy="6226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827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1" t="20076"/>
          <a:stretch>
            <a:fillRect/>
          </a:stretch>
        </p:blipFill>
        <p:spPr bwMode="auto">
          <a:xfrm>
            <a:off x="0" y="1111970"/>
            <a:ext cx="2931407" cy="109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6633"/>
            <a:ext cx="7772400" cy="1008112"/>
          </a:xfrm>
        </p:spPr>
        <p:txBody>
          <a:bodyPr/>
          <a:lstStyle/>
          <a:p>
            <a:r>
              <a:rPr lang="en-AU" b="1" dirty="0" smtClean="0">
                <a:solidFill>
                  <a:schemeClr val="bg1"/>
                </a:solidFill>
              </a:rPr>
              <a:t>.</a:t>
            </a:r>
            <a:endParaRPr lang="en-AU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060848"/>
            <a:ext cx="7776864" cy="4320480"/>
          </a:xfrm>
        </p:spPr>
        <p:txBody>
          <a:bodyPr>
            <a:normAutofit/>
          </a:bodyPr>
          <a:lstStyle/>
          <a:p>
            <a:pPr algn="l"/>
            <a:r>
              <a:rPr lang="en-AU" sz="1600" dirty="0" smtClean="0">
                <a:solidFill>
                  <a:schemeClr val="tx1"/>
                </a:solidFill>
              </a:rPr>
              <a:t>Childs Name;  ______________________    Parents Name   ___________________</a:t>
            </a:r>
          </a:p>
          <a:p>
            <a:pPr algn="l"/>
            <a:r>
              <a:rPr lang="en-AU" sz="1600" dirty="0" smtClean="0">
                <a:solidFill>
                  <a:schemeClr val="tx1"/>
                </a:solidFill>
              </a:rPr>
              <a:t>Address;          ________________________________________DOB____________</a:t>
            </a:r>
          </a:p>
          <a:p>
            <a:pPr algn="l"/>
            <a:r>
              <a:rPr lang="en-AU" sz="1600" dirty="0" smtClean="0">
                <a:solidFill>
                  <a:schemeClr val="tx1"/>
                </a:solidFill>
              </a:rPr>
              <a:t>Email;	     ____________________________ Mobile ______________________</a:t>
            </a:r>
          </a:p>
          <a:p>
            <a:pPr algn="l"/>
            <a:endParaRPr lang="en-AU" sz="1600" dirty="0" smtClean="0">
              <a:solidFill>
                <a:schemeClr val="tx1"/>
              </a:solidFill>
            </a:endParaRPr>
          </a:p>
          <a:p>
            <a:endParaRPr lang="en-AU" sz="1600" dirty="0" smtClean="0">
              <a:solidFill>
                <a:schemeClr val="tx1"/>
              </a:solidFill>
            </a:endParaRPr>
          </a:p>
          <a:p>
            <a:pPr algn="l"/>
            <a:endParaRPr lang="en-AU" sz="1600" b="1" u="sng" dirty="0" smtClean="0">
              <a:solidFill>
                <a:schemeClr val="tx1"/>
              </a:solidFill>
            </a:endParaRPr>
          </a:p>
          <a:p>
            <a:pPr algn="l"/>
            <a:endParaRPr lang="en-AU" sz="2000" dirty="0" smtClean="0">
              <a:solidFill>
                <a:schemeClr val="bg1"/>
              </a:solidFill>
            </a:endParaRPr>
          </a:p>
          <a:p>
            <a:r>
              <a:rPr lang="en-AU" sz="1600" b="1" dirty="0" smtClean="0">
                <a:solidFill>
                  <a:srgbClr val="FF0000"/>
                </a:solidFill>
              </a:rPr>
              <a:t>PLEASE CIRCLE OPTIONS FOR EACH DAY YOU WISH TO BOOK</a:t>
            </a:r>
          </a:p>
          <a:p>
            <a:r>
              <a:rPr lang="en-AU" sz="2400" dirty="0" smtClean="0">
                <a:solidFill>
                  <a:srgbClr val="00B050"/>
                </a:solidFill>
              </a:rPr>
              <a:t>www.goldcoasttennis.com.au</a:t>
            </a:r>
          </a:p>
          <a:p>
            <a:r>
              <a:rPr lang="en-AU" sz="1400" dirty="0" smtClean="0">
                <a:solidFill>
                  <a:schemeClr val="tx1"/>
                </a:solidFill>
              </a:rPr>
              <a:t>All children must bring swimmers and a towel if they are doing a Full Day</a:t>
            </a:r>
            <a:endParaRPr lang="en-AU" sz="1400" dirty="0">
              <a:solidFill>
                <a:schemeClr val="tx1"/>
              </a:solidFill>
            </a:endParaRPr>
          </a:p>
          <a:p>
            <a:r>
              <a:rPr lang="en-AU" sz="1400" dirty="0" smtClean="0">
                <a:solidFill>
                  <a:schemeClr val="tx1"/>
                </a:solidFill>
              </a:rPr>
              <a:t>All staff are Blue card holders. We support sun smart programs. Healthy snacks are available at the club. </a:t>
            </a:r>
          </a:p>
          <a:p>
            <a:r>
              <a:rPr lang="en-AU" sz="2400" b="1" dirty="0" smtClean="0">
                <a:solidFill>
                  <a:schemeClr val="tx1"/>
                </a:solidFill>
              </a:rPr>
              <a:t>Some of the Activities will include</a:t>
            </a:r>
          </a:p>
          <a:p>
            <a:r>
              <a:rPr lang="en-AU" sz="2400" b="1" dirty="0" smtClean="0">
                <a:solidFill>
                  <a:schemeClr val="tx1"/>
                </a:solidFill>
              </a:rPr>
              <a:t> </a:t>
            </a:r>
            <a:r>
              <a:rPr lang="en-AU" sz="2400" b="1" u="sng" dirty="0" smtClean="0">
                <a:solidFill>
                  <a:schemeClr val="tx1"/>
                </a:solidFill>
              </a:rPr>
              <a:t>Swimming, Water Bombs, Soccer Game and others</a:t>
            </a:r>
            <a:r>
              <a:rPr lang="en-AU" sz="2400" u="sng" dirty="0" smtClean="0">
                <a:solidFill>
                  <a:schemeClr val="tx1"/>
                </a:solidFill>
              </a:rPr>
              <a:t>.</a:t>
            </a:r>
            <a:endParaRPr lang="en-AU" sz="2400" u="sng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7497" y="44624"/>
            <a:ext cx="62835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School Holiday Tennis Camp</a:t>
            </a:r>
          </a:p>
          <a:p>
            <a:pPr algn="ctr"/>
            <a:r>
              <a:rPr lang="en-US" sz="32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Jun-Jul 2015</a:t>
            </a:r>
            <a:endParaRPr lang="en-US" sz="3200" b="1" u="sng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Picture 5" descr="C:\Users\User\Desktop\TMG OZ 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217" y="6353944"/>
            <a:ext cx="2505075" cy="5040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972619" y="1196752"/>
            <a:ext cx="34282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GCS Tennis Club </a:t>
            </a:r>
            <a:r>
              <a:rPr lang="en-AU" sz="1200" dirty="0" smtClean="0"/>
              <a:t>– 24 Pizzey Dve Mermaid Wts 4218</a:t>
            </a:r>
          </a:p>
          <a:p>
            <a:pPr algn="ctr"/>
            <a:r>
              <a:rPr lang="en-A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Phone</a:t>
            </a:r>
            <a:r>
              <a:rPr lang="en-A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n-A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55723422</a:t>
            </a:r>
          </a:p>
          <a:p>
            <a:pPr algn="ctr"/>
            <a:r>
              <a:rPr lang="en-AU" sz="1200" b="1" dirty="0" smtClean="0"/>
              <a:t>Email – info@tmgoz.com.au</a:t>
            </a:r>
          </a:p>
          <a:p>
            <a:endParaRPr lang="en-AU" sz="1200" dirty="0"/>
          </a:p>
        </p:txBody>
      </p:sp>
      <p:pic>
        <p:nvPicPr>
          <p:cNvPr id="2049" name="Picture 1" descr="C:\Users\User\AppData\Local\Microsoft\Windows\Temporary Internet Files\Content.IE5\VBQHJ6T2\MC9004324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8" y="6021288"/>
            <a:ext cx="1023220" cy="69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" descr="C:\Users\User\AppData\Local\Microsoft\Windows\Temporary Internet Files\Content.IE5\VBQHJ6T2\MC9004324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021288"/>
            <a:ext cx="1023220" cy="69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AppData\Local\Microsoft\Windows\Temporary Internet Files\Content.IE5\93DCKYGF\MC90035645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39472"/>
            <a:ext cx="971600" cy="138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User\AppData\Local\Microsoft\Windows\Temporary Internet Files\Content.IE5\93DCKYGF\MC90035645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3751939"/>
            <a:ext cx="910028" cy="121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966413"/>
              </p:ext>
            </p:extLst>
          </p:nvPr>
        </p:nvGraphicFramePr>
        <p:xfrm>
          <a:off x="1481286" y="2994944"/>
          <a:ext cx="6096000" cy="1259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90475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Tue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Thu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Fri</a:t>
                      </a:r>
                      <a:endParaRPr lang="en-AU" dirty="0"/>
                    </a:p>
                  </a:txBody>
                  <a:tcPr/>
                </a:tc>
              </a:tr>
              <a:tr h="403621">
                <a:tc>
                  <a:txBody>
                    <a:bodyPr/>
                    <a:lstStyle/>
                    <a:p>
                      <a:r>
                        <a:rPr lang="en-AU" sz="1000" b="1" dirty="0" smtClean="0"/>
                        <a:t>Week 1</a:t>
                      </a:r>
                    </a:p>
                    <a:p>
                      <a:r>
                        <a:rPr lang="en-AU" sz="1000" dirty="0" smtClean="0"/>
                        <a:t>29/06</a:t>
                      </a:r>
                      <a:r>
                        <a:rPr lang="en-AU" sz="1000" baseline="0" dirty="0" smtClean="0"/>
                        <a:t>-3/07/15</a:t>
                      </a:r>
                      <a:endParaRPr lang="en-A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Op1 Op2 Op3</a:t>
                      </a:r>
                    </a:p>
                    <a:p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Op1 Op2 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Op1 Op2 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Op1 Op2 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Op1 Op2 Op3</a:t>
                      </a:r>
                    </a:p>
                  </a:txBody>
                  <a:tcPr/>
                </a:tc>
              </a:tr>
              <a:tr h="423014">
                <a:tc>
                  <a:txBody>
                    <a:bodyPr/>
                    <a:lstStyle/>
                    <a:p>
                      <a:r>
                        <a:rPr lang="en-AU" sz="1000" b="1" dirty="0" smtClean="0"/>
                        <a:t>Week 2</a:t>
                      </a:r>
                    </a:p>
                    <a:p>
                      <a:r>
                        <a:rPr lang="en-AU" sz="1000" dirty="0" smtClean="0"/>
                        <a:t>6/07-10/07/15</a:t>
                      </a:r>
                      <a:endParaRPr lang="en-A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100" dirty="0" smtClean="0"/>
                        <a:t>Op1 Op2 Op3</a:t>
                      </a:r>
                      <a:endParaRPr lang="en-A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Op1 Op2 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Op1 Op2 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Op1 Op2 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Op1 Op2 Op3</a:t>
                      </a:r>
                    </a:p>
                    <a:p>
                      <a:endParaRPr lang="en-AU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3" descr="C:\Users\User\Desktop\TMG OZ Log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337" y="1244953"/>
            <a:ext cx="2505075" cy="5040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04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2697</TotalTime>
  <Words>159</Words>
  <Application>Microsoft Office PowerPoint</Application>
  <PresentationFormat>On-screen Show (4:3)</PresentationFormat>
  <Paragraphs>57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.</vt:lpstr>
      <vt:lpstr>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Pro-Shop</dc:creator>
  <cp:lastModifiedBy>Robert Newton</cp:lastModifiedBy>
  <cp:revision>77</cp:revision>
  <cp:lastPrinted>2015-06-03T23:30:00Z</cp:lastPrinted>
  <dcterms:created xsi:type="dcterms:W3CDTF">2012-03-13T21:37:54Z</dcterms:created>
  <dcterms:modified xsi:type="dcterms:W3CDTF">2015-06-04T01:25:15Z</dcterms:modified>
</cp:coreProperties>
</file>