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3399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81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7400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10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42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775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988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6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69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298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421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AC600-7C14-4691-A88E-66D3FD613AB3}" type="datetimeFigureOut">
              <a:rPr lang="en-AU" smtClean="0"/>
              <a:t>21/11/2015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D7E91-8EB5-4080-8981-A154573C4D6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423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88386" y="1111970"/>
            <a:ext cx="2967361" cy="116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6am-6pm</a:t>
            </a:r>
            <a:endParaRPr lang="en-AU" sz="2400" b="1" u="sng" dirty="0"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8-10</a:t>
            </a:r>
            <a:r>
              <a:rPr lang="en-AU" sz="2000" dirty="0" smtClean="0">
                <a:solidFill>
                  <a:schemeClr val="tx1"/>
                </a:solidFill>
              </a:rPr>
              <a:t>               </a:t>
            </a:r>
            <a:r>
              <a:rPr lang="en-AU" sz="2000" dirty="0" smtClean="0">
                <a:solidFill>
                  <a:schemeClr val="tx1"/>
                </a:solidFill>
              </a:rPr>
              <a:t>  - $</a:t>
            </a:r>
            <a:r>
              <a:rPr lang="en-AU" sz="2000" dirty="0" smtClean="0">
                <a:solidFill>
                  <a:schemeClr val="tx1"/>
                </a:solidFill>
              </a:rPr>
              <a:t>2</a:t>
            </a:r>
            <a:r>
              <a:rPr lang="en-AU" sz="2000" dirty="0">
                <a:solidFill>
                  <a:schemeClr val="tx1"/>
                </a:solidFill>
              </a:rPr>
              <a:t>0</a:t>
            </a:r>
            <a:endParaRPr lang="en-AU" sz="2000" dirty="0" smtClean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8-12</a:t>
            </a:r>
            <a:r>
              <a:rPr lang="en-AU" sz="2000" dirty="0" smtClean="0">
                <a:solidFill>
                  <a:schemeClr val="tx1"/>
                </a:solidFill>
              </a:rPr>
              <a:t>              </a:t>
            </a:r>
            <a:r>
              <a:rPr lang="en-AU" sz="2000" dirty="0" smtClean="0">
                <a:solidFill>
                  <a:schemeClr val="tx1"/>
                </a:solidFill>
              </a:rPr>
              <a:t>   - $</a:t>
            </a:r>
            <a:r>
              <a:rPr lang="en-AU" sz="2000" dirty="0" smtClean="0">
                <a:solidFill>
                  <a:schemeClr val="tx1"/>
                </a:solidFill>
              </a:rPr>
              <a:t>30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</a:t>
            </a:r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8-4       </a:t>
            </a:r>
            <a:r>
              <a:rPr lang="en-AU" sz="2000" dirty="0" smtClean="0">
                <a:solidFill>
                  <a:schemeClr val="tx1"/>
                </a:solidFill>
              </a:rPr>
              <a:t>- $49</a:t>
            </a:r>
            <a:endParaRPr lang="en-AU" sz="2000" dirty="0">
              <a:solidFill>
                <a:schemeClr val="tx1"/>
              </a:solidFill>
            </a:endParaRP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 2015 - W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eek 1 to 3 Options </a:t>
            </a:r>
            <a:endParaRPr lang="en-AU" sz="1600" b="1" u="sng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Tennis Club</a:t>
            </a:r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Reception</a:t>
            </a:r>
          </a:p>
          <a:p>
            <a:r>
              <a:rPr lang="en-AU" sz="1600" b="1" u="sng" dirty="0" smtClean="0">
                <a:solidFill>
                  <a:srgbClr val="C00000"/>
                </a:solidFill>
              </a:rPr>
              <a:t>PTO</a:t>
            </a:r>
            <a:endParaRPr lang="en-AU" sz="1600" b="1" dirty="0" smtClean="0">
              <a:solidFill>
                <a:srgbClr val="C00000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51" y="188640"/>
            <a:ext cx="8933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Dec 2015</a:t>
            </a:r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Holiday Tennis Camp</a:t>
            </a:r>
            <a:endParaRPr lang="en-US" sz="54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9796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0" y="1111970"/>
            <a:ext cx="2931407" cy="10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________________________________________DOB____________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______________________</a:t>
            </a: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endParaRPr lang="en-AU" sz="1600" b="1" dirty="0" smtClean="0">
              <a:solidFill>
                <a:srgbClr val="FF0000"/>
              </a:solidFill>
            </a:endParaRP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All staff are Blue card holders. We support sun smart programs. Healthy snacks are available at the club. 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</a:t>
            </a:r>
            <a:r>
              <a:rPr lang="en-AU" sz="2400" b="1" dirty="0" smtClean="0">
                <a:solidFill>
                  <a:schemeClr val="tx1"/>
                </a:solidFill>
              </a:rPr>
              <a:t>Option 3 Activities </a:t>
            </a:r>
            <a:r>
              <a:rPr lang="en-AU" sz="2400" b="1" dirty="0" smtClean="0">
                <a:solidFill>
                  <a:schemeClr val="tx1"/>
                </a:solidFill>
              </a:rPr>
              <a:t>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Game 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6942" y="44624"/>
            <a:ext cx="61246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</a:t>
            </a:r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December 2015 Options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245622"/>
              </p:ext>
            </p:extLst>
          </p:nvPr>
        </p:nvGraphicFramePr>
        <p:xfrm>
          <a:off x="1288926" y="2972292"/>
          <a:ext cx="6480720" cy="1682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6"/>
                <a:gridCol w="1008114"/>
                <a:gridCol w="1080120"/>
                <a:gridCol w="1080120"/>
                <a:gridCol w="1080120"/>
                <a:gridCol w="108012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/>
                        <a:t>Week 1</a:t>
                      </a:r>
                    </a:p>
                    <a:p>
                      <a:r>
                        <a:rPr lang="en-AU" sz="1000" dirty="0" smtClean="0"/>
                        <a:t>8 </a:t>
                      </a:r>
                      <a:r>
                        <a:rPr lang="en-AU" sz="1000" baseline="0" dirty="0" smtClean="0"/>
                        <a:t>&amp; 10/Dec/2015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/>
                        <a:t>Week 2</a:t>
                      </a:r>
                    </a:p>
                    <a:p>
                      <a:r>
                        <a:rPr lang="en-AU" sz="1000" dirty="0" smtClean="0"/>
                        <a:t>14-19/Dec</a:t>
                      </a:r>
                      <a:r>
                        <a:rPr lang="en-AU" sz="1000" baseline="0" dirty="0" smtClean="0"/>
                        <a:t> </a:t>
                      </a:r>
                      <a:r>
                        <a:rPr lang="en-AU" sz="1000" dirty="0" smtClean="0"/>
                        <a:t>2015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endParaRPr lang="en-AU" sz="1200" dirty="0"/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/>
                        <a:t>Week 3</a:t>
                      </a:r>
                    </a:p>
                    <a:p>
                      <a:r>
                        <a:rPr lang="en-AU" sz="1000" b="0" dirty="0" smtClean="0"/>
                        <a:t>21-23/Dec 2015</a:t>
                      </a:r>
                      <a:endParaRPr lang="en-A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3"/>
            <a:ext cx="2505075" cy="504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42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88386" y="1111970"/>
            <a:ext cx="2967361" cy="116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6am-6pm</a:t>
            </a:r>
            <a:endParaRPr lang="en-AU" sz="2400" b="1" u="sng" dirty="0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8-10</a:t>
            </a:r>
            <a:r>
              <a:rPr lang="en-AU" sz="2000" dirty="0" smtClean="0">
                <a:solidFill>
                  <a:schemeClr val="tx1"/>
                </a:solidFill>
              </a:rPr>
              <a:t>               </a:t>
            </a:r>
            <a:r>
              <a:rPr lang="en-AU" sz="2000" dirty="0" smtClean="0">
                <a:solidFill>
                  <a:schemeClr val="tx1"/>
                </a:solidFill>
              </a:rPr>
              <a:t>  - $</a:t>
            </a:r>
            <a:r>
              <a:rPr lang="en-AU" sz="2000" dirty="0" smtClean="0">
                <a:solidFill>
                  <a:schemeClr val="tx1"/>
                </a:solidFill>
              </a:rPr>
              <a:t>2</a:t>
            </a:r>
            <a:r>
              <a:rPr lang="en-AU" sz="2000" dirty="0">
                <a:solidFill>
                  <a:schemeClr val="tx1"/>
                </a:solidFill>
              </a:rPr>
              <a:t>0</a:t>
            </a:r>
            <a:endParaRPr lang="en-AU" sz="2000" dirty="0" smtClean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8-12</a:t>
            </a:r>
            <a:r>
              <a:rPr lang="en-AU" sz="2000" dirty="0" smtClean="0">
                <a:solidFill>
                  <a:schemeClr val="tx1"/>
                </a:solidFill>
              </a:rPr>
              <a:t>              </a:t>
            </a:r>
            <a:r>
              <a:rPr lang="en-AU" sz="2000" dirty="0" smtClean="0">
                <a:solidFill>
                  <a:schemeClr val="tx1"/>
                </a:solidFill>
              </a:rPr>
              <a:t>   - $</a:t>
            </a:r>
            <a:r>
              <a:rPr lang="en-AU" sz="2000" dirty="0" smtClean="0">
                <a:solidFill>
                  <a:schemeClr val="tx1"/>
                </a:solidFill>
              </a:rPr>
              <a:t>30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</a:t>
            </a:r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8-4       </a:t>
            </a:r>
            <a:r>
              <a:rPr lang="en-AU" sz="2000" dirty="0" smtClean="0">
                <a:solidFill>
                  <a:schemeClr val="tx1"/>
                </a:solidFill>
              </a:rPr>
              <a:t>- $49</a:t>
            </a:r>
            <a:endParaRPr lang="en-AU" sz="2000" dirty="0">
              <a:solidFill>
                <a:schemeClr val="tx1"/>
              </a:solidFill>
            </a:endParaRP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2016 - W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eek 1 to 3 Options </a:t>
            </a:r>
            <a:endParaRPr lang="en-AU" sz="1600" b="1" u="sng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Tennis Club</a:t>
            </a:r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Reception</a:t>
            </a:r>
          </a:p>
          <a:p>
            <a:r>
              <a:rPr lang="en-AU" sz="1600" u="sng" dirty="0" smtClean="0">
                <a:solidFill>
                  <a:schemeClr val="tx1"/>
                </a:solidFill>
              </a:rPr>
              <a:t>PTO</a:t>
            </a:r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975" y="188640"/>
            <a:ext cx="88022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Jan 2016</a:t>
            </a:r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Holiday Tennis Camp</a:t>
            </a:r>
            <a:endParaRPr lang="en-US" sz="54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709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0" y="1111970"/>
            <a:ext cx="2931407" cy="10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________________________________________DOB____________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______________________</a:t>
            </a: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endParaRPr lang="en-AU" sz="1600" b="1" dirty="0" smtClean="0">
              <a:solidFill>
                <a:srgbClr val="FF0000"/>
              </a:solidFill>
            </a:endParaRP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All staff are Blue card holders. We support sun smart programs. Healthy snacks are available at the club. 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</a:t>
            </a:r>
            <a:r>
              <a:rPr lang="en-AU" sz="2400" b="1" dirty="0" smtClean="0">
                <a:solidFill>
                  <a:schemeClr val="tx1"/>
                </a:solidFill>
              </a:rPr>
              <a:t>Option 3 Activities </a:t>
            </a:r>
            <a:r>
              <a:rPr lang="en-AU" sz="2400" b="1" dirty="0" smtClean="0">
                <a:solidFill>
                  <a:schemeClr val="tx1"/>
                </a:solidFill>
              </a:rPr>
              <a:t>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Game 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6942" y="44624"/>
            <a:ext cx="61246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</a:t>
            </a:r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January 2016 Options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181530"/>
              </p:ext>
            </p:extLst>
          </p:nvPr>
        </p:nvGraphicFramePr>
        <p:xfrm>
          <a:off x="1288926" y="2972292"/>
          <a:ext cx="6480720" cy="1685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6"/>
                <a:gridCol w="1008114"/>
                <a:gridCol w="1080120"/>
                <a:gridCol w="1080120"/>
                <a:gridCol w="1080120"/>
                <a:gridCol w="108012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1</a:t>
                      </a:r>
                    </a:p>
                    <a:p>
                      <a:r>
                        <a:rPr lang="en-A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04 </a:t>
                      </a:r>
                      <a:r>
                        <a:rPr lang="en-AU" sz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- 08/Jan 2016</a:t>
                      </a:r>
                      <a:endParaRPr lang="en-A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2</a:t>
                      </a:r>
                    </a:p>
                    <a:p>
                      <a:r>
                        <a:rPr lang="en-A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11 - 15/Jan</a:t>
                      </a:r>
                      <a:r>
                        <a:rPr lang="en-AU" sz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A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2016</a:t>
                      </a:r>
                      <a:endParaRPr lang="en-A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endParaRPr lang="en-AU" sz="1200" dirty="0"/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3</a:t>
                      </a:r>
                    </a:p>
                    <a:p>
                      <a:r>
                        <a:rPr lang="en-AU" sz="1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18 - 20/Jan 201</a:t>
                      </a:r>
                      <a:r>
                        <a:rPr lang="en-AU" sz="1000" b="0" dirty="0" smtClean="0"/>
                        <a:t>6</a:t>
                      </a:r>
                      <a:endParaRPr lang="en-A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N/A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3"/>
            <a:ext cx="2505075" cy="504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500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357</Words>
  <Application>Microsoft Office PowerPoint</Application>
  <PresentationFormat>On-screen Show (4:3)</PresentationFormat>
  <Paragraphs>128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.</vt:lpstr>
      <vt:lpstr>.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Pro-Shop</dc:creator>
  <cp:lastModifiedBy>Pro-Shop</cp:lastModifiedBy>
  <cp:revision>6</cp:revision>
  <dcterms:created xsi:type="dcterms:W3CDTF">2015-11-20T22:59:22Z</dcterms:created>
  <dcterms:modified xsi:type="dcterms:W3CDTF">2015-11-21T00:01:08Z</dcterms:modified>
</cp:coreProperties>
</file>