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65938" cy="9996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862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725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2341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10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073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84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79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66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007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80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677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A728A-748B-4201-92E5-71C90B5A95E6}" type="datetimeFigureOut">
              <a:rPr lang="en-AU" smtClean="0"/>
              <a:t>5/09/2016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4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88386" y="1111970"/>
            <a:ext cx="2967361" cy="116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6am-9pm</a:t>
            </a:r>
            <a:endParaRPr lang="en-AU" sz="2400" b="1" u="sng" dirty="0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8-10</a:t>
            </a:r>
            <a:r>
              <a:rPr lang="en-AU" sz="2000" dirty="0" smtClean="0">
                <a:solidFill>
                  <a:schemeClr val="tx1"/>
                </a:solidFill>
              </a:rPr>
              <a:t>                 - $2</a:t>
            </a:r>
            <a:r>
              <a:rPr lang="en-AU" sz="2000" dirty="0">
                <a:solidFill>
                  <a:schemeClr val="tx1"/>
                </a:solidFill>
              </a:rPr>
              <a:t>0</a:t>
            </a:r>
            <a:endParaRPr lang="en-AU" sz="2000" dirty="0" smtClean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8-12</a:t>
            </a:r>
            <a:r>
              <a:rPr lang="en-AU" sz="2000" dirty="0" smtClean="0">
                <a:solidFill>
                  <a:schemeClr val="tx1"/>
                </a:solidFill>
              </a:rPr>
              <a:t>                 - $30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</a:t>
            </a:r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8-4       </a:t>
            </a:r>
            <a:r>
              <a:rPr lang="en-AU" sz="2000" dirty="0" smtClean="0">
                <a:solidFill>
                  <a:schemeClr val="tx1"/>
                </a:solidFill>
              </a:rPr>
              <a:t>- $55</a:t>
            </a: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AU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</a:t>
            </a:r>
            <a:r>
              <a:rPr lang="en-AU" sz="1600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AU" sz="1600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2016 Week 1&amp;2 Options </a:t>
            </a: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Tennis Club</a:t>
            </a:r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Reception</a:t>
            </a:r>
          </a:p>
          <a:p>
            <a:r>
              <a:rPr lang="en-AU" sz="1600" u="sng" dirty="0" smtClean="0">
                <a:solidFill>
                  <a:schemeClr val="tx1"/>
                </a:solidFill>
              </a:rPr>
              <a:t>PTO</a:t>
            </a:r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2407" y="188640"/>
            <a:ext cx="81473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Sept</a:t>
            </a:r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2016 Holiday Tennis Camp</a:t>
            </a:r>
            <a:endParaRPr lang="en-US" sz="48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37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0" y="1111970"/>
            <a:ext cx="2931407" cy="10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</a:t>
            </a:r>
            <a:r>
              <a:rPr lang="en-AU" sz="1600" dirty="0" smtClean="0">
                <a:solidFill>
                  <a:schemeClr val="tx1"/>
                </a:solidFill>
              </a:rPr>
              <a:t>___________________________________Childs DOB</a:t>
            </a:r>
            <a:r>
              <a:rPr lang="en-AU" sz="1600" dirty="0" smtClean="0">
                <a:solidFill>
                  <a:schemeClr val="tx1"/>
                </a:solidFill>
              </a:rPr>
              <a:t>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______________________</a:t>
            </a: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endParaRPr lang="en-AU" sz="1600" b="1" dirty="0" smtClean="0">
              <a:solidFill>
                <a:srgbClr val="FF0000"/>
              </a:solidFill>
            </a:endParaRP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All staff are Blue card holders. We support sun smart programs. Healthy snacks are available at the club. 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Option 3 Activities 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Games 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6942" y="44624"/>
            <a:ext cx="61246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Sept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2016 Options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38998"/>
              </p:ext>
            </p:extLst>
          </p:nvPr>
        </p:nvGraphicFramePr>
        <p:xfrm>
          <a:off x="1205154" y="3122361"/>
          <a:ext cx="6480720" cy="1259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6"/>
                <a:gridCol w="1008114"/>
                <a:gridCol w="1080120"/>
                <a:gridCol w="1080120"/>
                <a:gridCol w="1080120"/>
                <a:gridCol w="108012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1</a:t>
                      </a:r>
                    </a:p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Jun27-Jul</a:t>
                      </a:r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1 2016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100" b="1" dirty="0" smtClean="0"/>
                        <a:t>19</a:t>
                      </a:r>
                      <a:r>
                        <a:rPr lang="en-AU" sz="1100" b="1" baseline="30000" dirty="0" smtClean="0"/>
                        <a:t>th</a:t>
                      </a:r>
                      <a:r>
                        <a:rPr lang="en-AU" sz="1100" b="1" baseline="0" dirty="0" smtClean="0"/>
                        <a:t> Sept</a:t>
                      </a:r>
                      <a:endParaRPr lang="en-A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20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21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st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22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nd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23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rd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2</a:t>
                      </a:r>
                    </a:p>
                    <a:p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AU" sz="1000" b="1" baseline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4-8  July </a:t>
                      </a:r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2016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</a:p>
                    <a:p>
                      <a:r>
                        <a:rPr lang="en-AU" sz="1100" b="1" baseline="0" dirty="0" smtClean="0"/>
                        <a:t>26</a:t>
                      </a:r>
                      <a:r>
                        <a:rPr lang="en-AU" sz="1100" b="1" baseline="30000" dirty="0" smtClean="0"/>
                        <a:t>th</a:t>
                      </a:r>
                      <a:r>
                        <a:rPr lang="en-AU" sz="1100" b="1" baseline="0" dirty="0" smtClean="0"/>
                        <a:t> Sept</a:t>
                      </a:r>
                      <a:endParaRPr lang="en-A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27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28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29</a:t>
                      </a:r>
                      <a:r>
                        <a:rPr kumimoji="0" lang="en-AU" sz="11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Sept</a:t>
                      </a:r>
                      <a:endParaRPr kumimoji="0" lang="en-A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200" b="1" dirty="0" smtClean="0"/>
                        <a:t>30</a:t>
                      </a:r>
                      <a:r>
                        <a:rPr lang="en-AU" sz="1200" b="1" baseline="30000" dirty="0" smtClean="0"/>
                        <a:t>th</a:t>
                      </a:r>
                      <a:r>
                        <a:rPr lang="en-AU" sz="1200" b="1" baseline="0" dirty="0" smtClean="0"/>
                        <a:t> Sept</a:t>
                      </a:r>
                      <a:endParaRPr lang="en-AU" sz="12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2"/>
            <a:ext cx="2505075" cy="599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1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187</Words>
  <Application>Microsoft Office PowerPoint</Application>
  <PresentationFormat>On-screen Show (4:3)</PresentationFormat>
  <Paragraphs>67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Lisa</dc:creator>
  <cp:lastModifiedBy>Pro-Shop</cp:lastModifiedBy>
  <cp:revision>11</cp:revision>
  <cp:lastPrinted>2016-09-04T21:42:28Z</cp:lastPrinted>
  <dcterms:created xsi:type="dcterms:W3CDTF">2016-03-07T06:13:10Z</dcterms:created>
  <dcterms:modified xsi:type="dcterms:W3CDTF">2016-09-04T22:31:00Z</dcterms:modified>
</cp:coreProperties>
</file>