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65938" cy="99964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6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A728A-748B-4201-92E5-71C90B5A95E6}" type="datetimeFigureOut">
              <a:rPr lang="en-AU" smtClean="0"/>
              <a:t>3/06/2017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28662-18C9-4BD2-AFA0-7BF280E72F0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68622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A728A-748B-4201-92E5-71C90B5A95E6}" type="datetimeFigureOut">
              <a:rPr lang="en-AU" smtClean="0"/>
              <a:t>3/06/2017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28662-18C9-4BD2-AFA0-7BF280E72F0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57255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A728A-748B-4201-92E5-71C90B5A95E6}" type="datetimeFigureOut">
              <a:rPr lang="en-AU" smtClean="0"/>
              <a:t>3/06/2017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28662-18C9-4BD2-AFA0-7BF280E72F0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32341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A728A-748B-4201-92E5-71C90B5A95E6}" type="datetimeFigureOut">
              <a:rPr lang="en-AU" smtClean="0"/>
              <a:t>3/06/2017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28662-18C9-4BD2-AFA0-7BF280E72F0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00100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A728A-748B-4201-92E5-71C90B5A95E6}" type="datetimeFigureOut">
              <a:rPr lang="en-AU" smtClean="0"/>
              <a:t>3/06/2017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28662-18C9-4BD2-AFA0-7BF280E72F0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90736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A728A-748B-4201-92E5-71C90B5A95E6}" type="datetimeFigureOut">
              <a:rPr lang="en-AU" smtClean="0"/>
              <a:t>3/06/2017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28662-18C9-4BD2-AFA0-7BF280E72F0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30846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A728A-748B-4201-92E5-71C90B5A95E6}" type="datetimeFigureOut">
              <a:rPr lang="en-AU" smtClean="0"/>
              <a:t>3/06/2017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28662-18C9-4BD2-AFA0-7BF280E72F0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20794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A728A-748B-4201-92E5-71C90B5A95E6}" type="datetimeFigureOut">
              <a:rPr lang="en-AU" smtClean="0"/>
              <a:t>3/06/2017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28662-18C9-4BD2-AFA0-7BF280E72F0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896665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A728A-748B-4201-92E5-71C90B5A95E6}" type="datetimeFigureOut">
              <a:rPr lang="en-AU" smtClean="0"/>
              <a:t>3/06/2017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28662-18C9-4BD2-AFA0-7BF280E72F0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10078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A728A-748B-4201-92E5-71C90B5A95E6}" type="datetimeFigureOut">
              <a:rPr lang="en-AU" smtClean="0"/>
              <a:t>3/06/2017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28662-18C9-4BD2-AFA0-7BF280E72F0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628093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A728A-748B-4201-92E5-71C90B5A95E6}" type="datetimeFigureOut">
              <a:rPr lang="en-AU" smtClean="0"/>
              <a:t>3/06/2017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28662-18C9-4BD2-AFA0-7BF280E72F0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6772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4A728A-748B-4201-92E5-71C90B5A95E6}" type="datetimeFigureOut">
              <a:rPr lang="en-AU" smtClean="0"/>
              <a:t>3/06/2017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28662-18C9-4BD2-AFA0-7BF280E72F0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2147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16633"/>
            <a:ext cx="7772400" cy="1008112"/>
          </a:xfrm>
        </p:spPr>
        <p:txBody>
          <a:bodyPr/>
          <a:lstStyle/>
          <a:p>
            <a:r>
              <a:rPr lang="en-AU" b="1" dirty="0" smtClean="0">
                <a:solidFill>
                  <a:schemeClr val="bg1"/>
                </a:solidFill>
              </a:rPr>
              <a:t>.</a:t>
            </a:r>
            <a:endParaRPr lang="en-AU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2060848"/>
            <a:ext cx="7776864" cy="4320480"/>
          </a:xfrm>
          <a:noFill/>
          <a:ln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en-AU" sz="2400" dirty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Keep the Kids </a:t>
            </a:r>
            <a:r>
              <a:rPr lang="en-AU" sz="2400" b="1" dirty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Happy and Healthy </a:t>
            </a:r>
            <a:r>
              <a:rPr lang="en-AU" sz="2400" dirty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During the Holidays</a:t>
            </a:r>
          </a:p>
          <a:p>
            <a:r>
              <a:rPr lang="en-AU" sz="2400" dirty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Get the </a:t>
            </a:r>
            <a:r>
              <a:rPr lang="en-AU" sz="2400" b="1" dirty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break</a:t>
            </a:r>
            <a:r>
              <a:rPr lang="en-AU" sz="2400" dirty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you </a:t>
            </a:r>
            <a:r>
              <a:rPr lang="en-AU" sz="2400" dirty="0" smtClean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need, we are open from </a:t>
            </a:r>
            <a:r>
              <a:rPr lang="en-AU" sz="2400" b="1" u="sng" dirty="0" smtClean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6am-9pm</a:t>
            </a:r>
            <a:endParaRPr lang="en-AU" sz="2400" b="1" u="sng" dirty="0">
              <a:solidFill>
                <a:srgbClr val="FF0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en-AU" sz="2400" dirty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We cater for all </a:t>
            </a:r>
            <a:r>
              <a:rPr lang="en-AU" sz="2400" b="1" dirty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Levels</a:t>
            </a:r>
          </a:p>
          <a:p>
            <a:r>
              <a:rPr lang="en-AU" sz="2400" dirty="0">
                <a:solidFill>
                  <a:schemeClr val="tx1"/>
                </a:solidFill>
              </a:rPr>
              <a:t>Time slots </a:t>
            </a:r>
            <a:r>
              <a:rPr lang="en-AU" sz="2400" b="1" dirty="0">
                <a:solidFill>
                  <a:schemeClr val="tx1"/>
                </a:solidFill>
              </a:rPr>
              <a:t>to suit </a:t>
            </a:r>
            <a:r>
              <a:rPr lang="en-AU" sz="2400" dirty="0">
                <a:solidFill>
                  <a:schemeClr val="tx1"/>
                </a:solidFill>
              </a:rPr>
              <a:t>your </a:t>
            </a:r>
            <a:r>
              <a:rPr lang="en-AU" sz="2400" dirty="0" smtClean="0">
                <a:solidFill>
                  <a:schemeClr val="tx1"/>
                </a:solidFill>
              </a:rPr>
              <a:t>needs</a:t>
            </a:r>
          </a:p>
          <a:p>
            <a:r>
              <a:rPr lang="en-A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Op1</a:t>
            </a:r>
            <a:r>
              <a:rPr lang="en-AU" sz="2000" dirty="0" smtClean="0">
                <a:solidFill>
                  <a:schemeClr val="tx1"/>
                </a:solidFill>
              </a:rPr>
              <a:t> </a:t>
            </a:r>
            <a:r>
              <a:rPr lang="en-AU" sz="2000" b="1" dirty="0" smtClean="0">
                <a:solidFill>
                  <a:schemeClr val="tx1"/>
                </a:solidFill>
              </a:rPr>
              <a:t>-</a:t>
            </a:r>
            <a:r>
              <a:rPr lang="en-AU" sz="2000" dirty="0" smtClean="0">
                <a:solidFill>
                  <a:schemeClr val="tx1"/>
                </a:solidFill>
              </a:rPr>
              <a:t> 2 hours of Tennis (am) </a:t>
            </a:r>
            <a:r>
              <a:rPr lang="en-AU" sz="2000" b="1" dirty="0" smtClean="0">
                <a:solidFill>
                  <a:schemeClr val="tx1"/>
                </a:solidFill>
              </a:rPr>
              <a:t>8-10</a:t>
            </a:r>
            <a:r>
              <a:rPr lang="en-AU" sz="2000" dirty="0" smtClean="0">
                <a:solidFill>
                  <a:schemeClr val="tx1"/>
                </a:solidFill>
              </a:rPr>
              <a:t>                 - $2</a:t>
            </a:r>
            <a:r>
              <a:rPr lang="en-AU" sz="2000" dirty="0">
                <a:solidFill>
                  <a:schemeClr val="tx1"/>
                </a:solidFill>
              </a:rPr>
              <a:t>0</a:t>
            </a:r>
            <a:endParaRPr lang="en-AU" sz="2000" dirty="0" smtClean="0">
              <a:solidFill>
                <a:schemeClr val="tx1"/>
              </a:solidFill>
            </a:endParaRPr>
          </a:p>
          <a:p>
            <a:r>
              <a:rPr lang="en-AU" sz="2000" b="1" dirty="0">
                <a:solidFill>
                  <a:schemeClr val="tx1"/>
                </a:solidFill>
              </a:rPr>
              <a:t> </a:t>
            </a:r>
            <a:r>
              <a:rPr lang="en-AU" sz="2000" b="1" dirty="0" smtClean="0">
                <a:solidFill>
                  <a:schemeClr val="tx1"/>
                </a:solidFill>
              </a:rPr>
              <a:t>            </a:t>
            </a:r>
            <a:r>
              <a:rPr lang="en-A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Op2</a:t>
            </a:r>
            <a:r>
              <a:rPr lang="en-AU" sz="2000" dirty="0" smtClean="0">
                <a:solidFill>
                  <a:schemeClr val="tx1"/>
                </a:solidFill>
              </a:rPr>
              <a:t> </a:t>
            </a:r>
            <a:r>
              <a:rPr lang="en-AU" sz="2000" b="1" dirty="0">
                <a:solidFill>
                  <a:schemeClr val="tx1"/>
                </a:solidFill>
              </a:rPr>
              <a:t>-</a:t>
            </a:r>
            <a:r>
              <a:rPr lang="en-AU" sz="2000" dirty="0">
                <a:solidFill>
                  <a:schemeClr val="tx1"/>
                </a:solidFill>
              </a:rPr>
              <a:t> </a:t>
            </a:r>
            <a:r>
              <a:rPr lang="en-AU" sz="2000" dirty="0" smtClean="0">
                <a:solidFill>
                  <a:schemeClr val="tx1"/>
                </a:solidFill>
              </a:rPr>
              <a:t>4 </a:t>
            </a:r>
            <a:r>
              <a:rPr lang="en-AU" sz="2000" dirty="0">
                <a:solidFill>
                  <a:schemeClr val="tx1"/>
                </a:solidFill>
              </a:rPr>
              <a:t>hours of Tennis (am) </a:t>
            </a:r>
            <a:r>
              <a:rPr lang="en-AU" sz="2000" b="1" dirty="0" smtClean="0">
                <a:solidFill>
                  <a:schemeClr val="tx1"/>
                </a:solidFill>
              </a:rPr>
              <a:t>8-12</a:t>
            </a:r>
            <a:r>
              <a:rPr lang="en-AU" sz="2000" dirty="0" smtClean="0">
                <a:solidFill>
                  <a:schemeClr val="tx1"/>
                </a:solidFill>
              </a:rPr>
              <a:t>                 - $</a:t>
            </a:r>
            <a:r>
              <a:rPr lang="en-AU" sz="2000" dirty="0" smtClean="0">
                <a:solidFill>
                  <a:schemeClr val="tx1"/>
                </a:solidFill>
              </a:rPr>
              <a:t>35</a:t>
            </a:r>
            <a:r>
              <a:rPr lang="en-AU" sz="2000" dirty="0">
                <a:solidFill>
                  <a:schemeClr val="tx1"/>
                </a:solidFill>
              </a:rPr>
              <a:t>	 </a:t>
            </a:r>
            <a:r>
              <a:rPr lang="en-AU" sz="2000" dirty="0" smtClean="0">
                <a:solidFill>
                  <a:schemeClr val="tx1"/>
                </a:solidFill>
              </a:rPr>
              <a:t>                </a:t>
            </a:r>
            <a:r>
              <a:rPr lang="en-A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Op3</a:t>
            </a:r>
            <a:r>
              <a:rPr lang="en-AU" sz="2000" dirty="0" smtClean="0">
                <a:solidFill>
                  <a:srgbClr val="FF0000"/>
                </a:solidFill>
              </a:rPr>
              <a:t> </a:t>
            </a:r>
            <a:r>
              <a:rPr lang="en-AU" sz="2000" b="1" dirty="0">
                <a:solidFill>
                  <a:schemeClr val="tx1"/>
                </a:solidFill>
              </a:rPr>
              <a:t>-</a:t>
            </a:r>
            <a:r>
              <a:rPr lang="en-AU" sz="2000" dirty="0">
                <a:solidFill>
                  <a:schemeClr val="tx1"/>
                </a:solidFill>
              </a:rPr>
              <a:t> Full day of Tennis &amp; Activities</a:t>
            </a:r>
            <a:r>
              <a:rPr lang="en-AU" sz="2000" b="1" dirty="0">
                <a:solidFill>
                  <a:schemeClr val="tx1"/>
                </a:solidFill>
              </a:rPr>
              <a:t> </a:t>
            </a:r>
            <a:r>
              <a:rPr lang="en-AU" sz="2000" b="1" dirty="0" smtClean="0">
                <a:solidFill>
                  <a:schemeClr val="tx1"/>
                </a:solidFill>
              </a:rPr>
              <a:t>8-4       </a:t>
            </a:r>
            <a:r>
              <a:rPr lang="en-AU" sz="2000" dirty="0" smtClean="0">
                <a:solidFill>
                  <a:schemeClr val="tx1"/>
                </a:solidFill>
              </a:rPr>
              <a:t>- $55</a:t>
            </a:r>
          </a:p>
          <a:p>
            <a:r>
              <a:rPr lang="en-AU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en-AU" sz="1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Jun - Jul</a:t>
            </a:r>
            <a:r>
              <a:rPr lang="en-AU" sz="1600" u="sng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 2017 </a:t>
            </a:r>
            <a:r>
              <a:rPr lang="en-AU" sz="1600" u="sng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Week 1&amp;2 Options </a:t>
            </a:r>
          </a:p>
          <a:p>
            <a:r>
              <a:rPr lang="en-AU" sz="1600" dirty="0" smtClean="0">
                <a:solidFill>
                  <a:schemeClr val="tx1"/>
                </a:solidFill>
              </a:rPr>
              <a:t>Please bring morning tea for all days, </a:t>
            </a:r>
            <a:r>
              <a:rPr lang="en-AU" sz="1600" b="1" dirty="0" smtClean="0">
                <a:solidFill>
                  <a:schemeClr val="tx1"/>
                </a:solidFill>
              </a:rPr>
              <a:t>all</a:t>
            </a:r>
            <a:r>
              <a:rPr lang="en-AU" sz="1600" dirty="0" smtClean="0">
                <a:solidFill>
                  <a:schemeClr val="tx1"/>
                </a:solidFill>
              </a:rPr>
              <a:t> children must bring a </a:t>
            </a:r>
            <a:r>
              <a:rPr lang="en-AU" sz="1600" b="1" u="sng" dirty="0" smtClean="0">
                <a:solidFill>
                  <a:schemeClr val="tx1"/>
                </a:solidFill>
              </a:rPr>
              <a:t>water bottle and cap</a:t>
            </a:r>
            <a:endParaRPr lang="en-AU" sz="1600" dirty="0" smtClean="0">
              <a:solidFill>
                <a:schemeClr val="tx1"/>
              </a:solidFill>
            </a:endParaRPr>
          </a:p>
          <a:p>
            <a:r>
              <a:rPr lang="en-AU" sz="1600" b="1" u="sng" dirty="0" smtClean="0">
                <a:solidFill>
                  <a:schemeClr val="tx1"/>
                </a:solidFill>
              </a:rPr>
              <a:t>Lunch is included in option 3 </a:t>
            </a:r>
          </a:p>
          <a:p>
            <a:r>
              <a:rPr lang="en-AU" sz="1600" b="1" dirty="0" smtClean="0">
                <a:solidFill>
                  <a:schemeClr val="tx1"/>
                </a:solidFill>
              </a:rPr>
              <a:t>Prices are for 1 child. There is a 10% discount for each extra child</a:t>
            </a:r>
          </a:p>
          <a:p>
            <a:r>
              <a:rPr lang="en-AU" sz="1600" b="1" u="sng" dirty="0">
                <a:solidFill>
                  <a:schemeClr val="tx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D</a:t>
            </a:r>
            <a:r>
              <a:rPr lang="en-AU" sz="1600" b="1" u="sng" dirty="0" smtClean="0">
                <a:solidFill>
                  <a:schemeClr val="tx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rop off is at GCS Tennis Club</a:t>
            </a:r>
            <a:r>
              <a:rPr lang="en-AU" sz="1600" b="1" u="sng" dirty="0">
                <a:solidFill>
                  <a:schemeClr val="tx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AU" sz="1600" b="1" u="sng" dirty="0" smtClean="0">
                <a:solidFill>
                  <a:schemeClr val="tx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Reception</a:t>
            </a:r>
          </a:p>
          <a:p>
            <a:r>
              <a:rPr lang="en-AU" sz="1600" u="sng" dirty="0" smtClean="0">
                <a:solidFill>
                  <a:schemeClr val="tx1"/>
                </a:solidFill>
              </a:rPr>
              <a:t>PTO</a:t>
            </a:r>
            <a:endParaRPr lang="en-AU" sz="1600" dirty="0" smtClean="0">
              <a:solidFill>
                <a:schemeClr val="tx1"/>
              </a:solidFill>
            </a:endParaRPr>
          </a:p>
          <a:p>
            <a:endParaRPr lang="en-AU" sz="1600" dirty="0" smtClean="0">
              <a:solidFill>
                <a:schemeClr val="tx1"/>
              </a:solidFill>
            </a:endParaRPr>
          </a:p>
          <a:p>
            <a:pPr algn="l"/>
            <a:endParaRPr lang="en-AU" sz="1600" b="1" u="sng" dirty="0" smtClean="0">
              <a:solidFill>
                <a:schemeClr val="tx1"/>
              </a:solidFill>
            </a:endParaRPr>
          </a:p>
          <a:p>
            <a:pPr algn="l"/>
            <a:endParaRPr lang="en-AU" sz="2000" dirty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4465" y="188640"/>
            <a:ext cx="880324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Jun/Jul</a:t>
            </a:r>
            <a:r>
              <a:rPr lang="en-US" sz="48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2017 </a:t>
            </a:r>
            <a:r>
              <a:rPr lang="en-US" sz="48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Holiday Tennis Camp</a:t>
            </a:r>
            <a:endParaRPr lang="en-US" sz="4800" b="1" u="sng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84824" y="1111971"/>
            <a:ext cx="34282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 smtClean="0"/>
              <a:t>GCS Tennis Club </a:t>
            </a:r>
            <a:r>
              <a:rPr lang="en-AU" sz="1200" dirty="0"/>
              <a:t>-</a:t>
            </a:r>
            <a:r>
              <a:rPr lang="en-AU" sz="1200" dirty="0" smtClean="0"/>
              <a:t> 24 Pizzey Dve Mermaid Wts 4218</a:t>
            </a:r>
          </a:p>
          <a:p>
            <a:pPr algn="ctr"/>
            <a:r>
              <a:rPr lang="en-AU" sz="2000" b="1" dirty="0" smtClean="0"/>
              <a:t>Phone</a:t>
            </a:r>
            <a:r>
              <a:rPr lang="en-AU" sz="2000" dirty="0" smtClean="0"/>
              <a:t> – </a:t>
            </a:r>
            <a:r>
              <a:rPr lang="en-AU" sz="2000" b="1" dirty="0" smtClean="0"/>
              <a:t>55723422</a:t>
            </a:r>
          </a:p>
          <a:p>
            <a:pPr algn="ctr"/>
            <a:r>
              <a:rPr lang="en-AU" sz="1200" b="1" dirty="0" smtClean="0"/>
              <a:t>Email – info@tmgoz.com.au</a:t>
            </a:r>
          </a:p>
          <a:p>
            <a:pPr algn="ctr"/>
            <a:r>
              <a:rPr lang="en-AU" sz="1200" dirty="0" smtClean="0">
                <a:solidFill>
                  <a:srgbClr val="00B050"/>
                </a:solidFill>
              </a:rPr>
              <a:t>www.goldcoasttennis.com.au</a:t>
            </a:r>
            <a:endParaRPr lang="en-AU" sz="1200" dirty="0">
              <a:solidFill>
                <a:srgbClr val="00B050"/>
              </a:solidFill>
            </a:endParaRPr>
          </a:p>
        </p:txBody>
      </p:sp>
      <p:pic>
        <p:nvPicPr>
          <p:cNvPr id="1027" name="Picture 3" descr="C:\Users\User\AppData\Local\Microsoft\Windows\Temporary Internet Files\Content.IE5\VBQHJ6T2\MC90043245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21163"/>
            <a:ext cx="1512167" cy="1171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AppData\Local\Microsoft\Windows\Temporary Internet Files\Content.IE5\VBQHJ6T2\MC90043245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5896" y="5661246"/>
            <a:ext cx="1468104" cy="1031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AppData\Local\Microsoft\Windows\Temporary Internet Files\Content.IE5\93DCKYGF\MC90035645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6" y="2564904"/>
            <a:ext cx="1555394" cy="1815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ser\AppData\Local\Microsoft\Windows\Temporary Internet Files\Content.IE5\93DCKYGF\MC90035645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8674" y="2564904"/>
            <a:ext cx="1555394" cy="1815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C:\Users\User\Desktop\TMG OZ Logo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3544" y="6402061"/>
            <a:ext cx="2505075" cy="4608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13" descr="C:\Users\User\Desktop\TMG OZ Logo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748" y="1196751"/>
            <a:ext cx="2664296" cy="62269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14" descr="C:\Users\User\Desktop\TMG OZ Logo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528" y="1277677"/>
            <a:ext cx="2664296" cy="6226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6379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16633"/>
            <a:ext cx="7772400" cy="1008112"/>
          </a:xfrm>
        </p:spPr>
        <p:txBody>
          <a:bodyPr/>
          <a:lstStyle/>
          <a:p>
            <a:r>
              <a:rPr lang="en-AU" b="1" dirty="0" smtClean="0">
                <a:solidFill>
                  <a:schemeClr val="bg1"/>
                </a:solidFill>
              </a:rPr>
              <a:t>.</a:t>
            </a:r>
            <a:endParaRPr lang="en-AU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2060848"/>
            <a:ext cx="7776864" cy="4320480"/>
          </a:xfrm>
        </p:spPr>
        <p:txBody>
          <a:bodyPr>
            <a:normAutofit/>
          </a:bodyPr>
          <a:lstStyle/>
          <a:p>
            <a:pPr algn="l"/>
            <a:r>
              <a:rPr lang="en-AU" sz="1600" dirty="0" smtClean="0">
                <a:solidFill>
                  <a:schemeClr val="tx1"/>
                </a:solidFill>
              </a:rPr>
              <a:t>Childs Name;  ______________________    Parents Name   ___________________</a:t>
            </a:r>
          </a:p>
          <a:p>
            <a:pPr algn="l"/>
            <a:r>
              <a:rPr lang="en-AU" sz="1600" dirty="0" smtClean="0">
                <a:solidFill>
                  <a:schemeClr val="tx1"/>
                </a:solidFill>
              </a:rPr>
              <a:t>Address;          </a:t>
            </a:r>
            <a:r>
              <a:rPr lang="en-AU" sz="1600" dirty="0" smtClean="0">
                <a:solidFill>
                  <a:schemeClr val="tx1"/>
                </a:solidFill>
              </a:rPr>
              <a:t>_______________________________    Childs </a:t>
            </a:r>
            <a:r>
              <a:rPr lang="en-AU" sz="1600" dirty="0" smtClean="0">
                <a:solidFill>
                  <a:schemeClr val="tx1"/>
                </a:solidFill>
              </a:rPr>
              <a:t>DOB</a:t>
            </a:r>
            <a:r>
              <a:rPr lang="en-AU" sz="1600" dirty="0" smtClean="0">
                <a:solidFill>
                  <a:schemeClr val="tx1"/>
                </a:solidFill>
              </a:rPr>
              <a:t>______________</a:t>
            </a:r>
            <a:endParaRPr lang="en-AU" sz="1600" dirty="0" smtClean="0">
              <a:solidFill>
                <a:schemeClr val="tx1"/>
              </a:solidFill>
            </a:endParaRPr>
          </a:p>
          <a:p>
            <a:pPr algn="l"/>
            <a:r>
              <a:rPr lang="en-AU" sz="1600" dirty="0" smtClean="0">
                <a:solidFill>
                  <a:schemeClr val="tx1"/>
                </a:solidFill>
              </a:rPr>
              <a:t>Email;	     ____________________________ Mobile </a:t>
            </a:r>
            <a:r>
              <a:rPr lang="en-AU" sz="1600" dirty="0" smtClean="0">
                <a:solidFill>
                  <a:schemeClr val="tx1"/>
                </a:solidFill>
              </a:rPr>
              <a:t>_____________________</a:t>
            </a:r>
            <a:endParaRPr lang="en-AU" sz="1600" dirty="0" smtClean="0">
              <a:solidFill>
                <a:schemeClr val="tx1"/>
              </a:solidFill>
            </a:endParaRPr>
          </a:p>
          <a:p>
            <a:pPr algn="l"/>
            <a:endParaRPr lang="en-AU" sz="1600" dirty="0" smtClean="0">
              <a:solidFill>
                <a:schemeClr val="tx1"/>
              </a:solidFill>
            </a:endParaRPr>
          </a:p>
          <a:p>
            <a:endParaRPr lang="en-AU" sz="1600" dirty="0" smtClean="0">
              <a:solidFill>
                <a:schemeClr val="tx1"/>
              </a:solidFill>
            </a:endParaRPr>
          </a:p>
          <a:p>
            <a:pPr algn="l"/>
            <a:endParaRPr lang="en-AU" sz="1600" b="1" u="sng" dirty="0" smtClean="0">
              <a:solidFill>
                <a:schemeClr val="tx1"/>
              </a:solidFill>
            </a:endParaRPr>
          </a:p>
          <a:p>
            <a:pPr algn="l"/>
            <a:endParaRPr lang="en-AU" sz="2000" dirty="0" smtClean="0">
              <a:solidFill>
                <a:schemeClr val="bg1"/>
              </a:solidFill>
            </a:endParaRPr>
          </a:p>
          <a:p>
            <a:endParaRPr lang="en-AU" sz="1600" b="1" dirty="0" smtClean="0">
              <a:solidFill>
                <a:srgbClr val="FF0000"/>
              </a:solidFill>
            </a:endParaRPr>
          </a:p>
          <a:p>
            <a:r>
              <a:rPr lang="en-AU" sz="2400" dirty="0" smtClean="0">
                <a:solidFill>
                  <a:srgbClr val="00B050"/>
                </a:solidFill>
              </a:rPr>
              <a:t>www.goldcoasttennis.com.au</a:t>
            </a:r>
          </a:p>
          <a:p>
            <a:r>
              <a:rPr lang="en-AU" sz="1400" dirty="0" smtClean="0">
                <a:solidFill>
                  <a:schemeClr val="tx1"/>
                </a:solidFill>
              </a:rPr>
              <a:t>All children must bring swimmers and a towel if they are doing a Full Day</a:t>
            </a:r>
            <a:endParaRPr lang="en-AU" sz="1400" dirty="0">
              <a:solidFill>
                <a:schemeClr val="tx1"/>
              </a:solidFill>
            </a:endParaRPr>
          </a:p>
          <a:p>
            <a:r>
              <a:rPr lang="en-AU" sz="1400" dirty="0" smtClean="0">
                <a:solidFill>
                  <a:schemeClr val="tx1"/>
                </a:solidFill>
              </a:rPr>
              <a:t>All staff are Blue card holders. We support sun smart programs. Healthy snacks are available at the club. </a:t>
            </a:r>
          </a:p>
          <a:p>
            <a:r>
              <a:rPr lang="en-AU" sz="2400" b="1" dirty="0" smtClean="0">
                <a:solidFill>
                  <a:schemeClr val="tx1"/>
                </a:solidFill>
              </a:rPr>
              <a:t>Some of the Option 3 Activities will include</a:t>
            </a:r>
          </a:p>
          <a:p>
            <a:r>
              <a:rPr lang="en-AU" sz="2400" b="1" dirty="0" smtClean="0">
                <a:solidFill>
                  <a:schemeClr val="tx1"/>
                </a:solidFill>
              </a:rPr>
              <a:t> </a:t>
            </a:r>
            <a:r>
              <a:rPr lang="en-AU" sz="2400" b="1" u="sng" dirty="0" smtClean="0">
                <a:solidFill>
                  <a:schemeClr val="tx1"/>
                </a:solidFill>
              </a:rPr>
              <a:t>Swimming, Water Bombs, Soccer Games and others</a:t>
            </a:r>
            <a:r>
              <a:rPr lang="en-AU" sz="2400" u="sng" dirty="0" smtClean="0">
                <a:solidFill>
                  <a:schemeClr val="tx1"/>
                </a:solidFill>
              </a:rPr>
              <a:t>.</a:t>
            </a:r>
            <a:endParaRPr lang="en-AU" sz="2400" u="sng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466942" y="44624"/>
            <a:ext cx="612469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School Holiday Tennis Camp</a:t>
            </a:r>
          </a:p>
          <a:p>
            <a:pPr algn="ctr"/>
            <a:r>
              <a:rPr lang="en-US" sz="32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32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Jun - Jul</a:t>
            </a:r>
            <a:r>
              <a:rPr lang="en-US" sz="32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2017 </a:t>
            </a:r>
            <a:r>
              <a:rPr lang="en-US" sz="32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Options</a:t>
            </a:r>
            <a:endParaRPr lang="en-US" sz="3200" b="1" u="sng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" name="Picture 5" descr="C:\Users\User\Desktop\TMG OZ Logo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4217" y="6353944"/>
            <a:ext cx="2505075" cy="50405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972619" y="1196752"/>
            <a:ext cx="34282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 smtClean="0"/>
              <a:t>GCS Tennis Club </a:t>
            </a:r>
            <a:r>
              <a:rPr lang="en-AU" sz="1200" dirty="0" smtClean="0"/>
              <a:t>– 24 Pizzey Dve Mermaid Wts 4218</a:t>
            </a:r>
          </a:p>
          <a:p>
            <a:pPr algn="ctr"/>
            <a:r>
              <a:rPr lang="en-A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Phone</a:t>
            </a:r>
            <a:r>
              <a:rPr lang="en-AU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</a:t>
            </a:r>
            <a:r>
              <a:rPr lang="en-A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55723422</a:t>
            </a:r>
          </a:p>
          <a:p>
            <a:pPr algn="ctr"/>
            <a:r>
              <a:rPr lang="en-AU" sz="1200" b="1" dirty="0" smtClean="0"/>
              <a:t>Email – info@tmgoz.com.au</a:t>
            </a:r>
          </a:p>
          <a:p>
            <a:endParaRPr lang="en-AU" sz="1200" dirty="0"/>
          </a:p>
        </p:txBody>
      </p:sp>
      <p:pic>
        <p:nvPicPr>
          <p:cNvPr id="2049" name="Picture 1" descr="C:\Users\User\AppData\Local\Microsoft\Windows\Temporary Internet Files\Content.IE5\VBQHJ6T2\MC900432457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88" y="6021288"/>
            <a:ext cx="1023220" cy="693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" descr="C:\Users\User\AppData\Local\Microsoft\Windows\Temporary Internet Files\Content.IE5\VBQHJ6T2\MC900432457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6021288"/>
            <a:ext cx="1023220" cy="693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AppData\Local\Microsoft\Windows\Temporary Internet Files\Content.IE5\93DCKYGF\MC90035645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39472"/>
            <a:ext cx="971600" cy="138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C:\Users\User\AppData\Local\Microsoft\Windows\Temporary Internet Files\Content.IE5\93DCKYGF\MC90035645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3751939"/>
            <a:ext cx="910028" cy="1213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6279959"/>
              </p:ext>
            </p:extLst>
          </p:nvPr>
        </p:nvGraphicFramePr>
        <p:xfrm>
          <a:off x="1205154" y="3122361"/>
          <a:ext cx="6480720" cy="12743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126"/>
                <a:gridCol w="1008114"/>
                <a:gridCol w="1080120"/>
                <a:gridCol w="1080120"/>
                <a:gridCol w="1080120"/>
                <a:gridCol w="1080120"/>
              </a:tblGrid>
              <a:tr h="390475"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Mon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Tue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Wed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Thu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Fri</a:t>
                      </a:r>
                      <a:endParaRPr lang="en-AU" dirty="0"/>
                    </a:p>
                  </a:txBody>
                  <a:tcPr/>
                </a:tc>
              </a:tr>
              <a:tr h="403621">
                <a:tc>
                  <a:txBody>
                    <a:bodyPr/>
                    <a:lstStyle/>
                    <a:p>
                      <a:r>
                        <a:rPr lang="en-AU" sz="1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Week 1</a:t>
                      </a:r>
                    </a:p>
                    <a:p>
                      <a:r>
                        <a:rPr lang="en-AU" sz="1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26-</a:t>
                      </a:r>
                      <a:r>
                        <a:rPr lang="en-AU" sz="1000" b="1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30 Jun 2017</a:t>
                      </a:r>
                      <a:endParaRPr lang="en-AU" sz="10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  <a:p>
                      <a:r>
                        <a:rPr lang="en-AU" sz="1200" b="1" dirty="0" smtClean="0"/>
                        <a:t>26</a:t>
                      </a:r>
                      <a:r>
                        <a:rPr lang="en-AU" sz="1200" b="1" baseline="30000" dirty="0" smtClean="0"/>
                        <a:t>th</a:t>
                      </a:r>
                      <a:r>
                        <a:rPr lang="en-AU" sz="1200" b="1" baseline="0" dirty="0" smtClean="0"/>
                        <a:t> Jun</a:t>
                      </a:r>
                      <a:endParaRPr lang="en-A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27</a:t>
                      </a:r>
                      <a:r>
                        <a:rPr kumimoji="0" lang="en-AU" sz="1200" b="1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th</a:t>
                      </a:r>
                      <a:r>
                        <a:rPr kumimoji="0" lang="en-A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 Jun</a:t>
                      </a:r>
                      <a:endParaRPr kumimoji="0" lang="en-AU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</a:rPr>
                        <a:t>28</a:t>
                      </a:r>
                      <a:r>
                        <a:rPr kumimoji="0" lang="en-AU" sz="1200" b="1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</a:rPr>
                        <a:t>th</a:t>
                      </a:r>
                      <a:r>
                        <a:rPr kumimoji="0" lang="en-A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</a:rPr>
                        <a:t> Jun</a:t>
                      </a:r>
                      <a:endParaRPr kumimoji="0" lang="en-AU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29</a:t>
                      </a:r>
                      <a:r>
                        <a:rPr kumimoji="0" lang="en-AU" sz="1200" b="1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th</a:t>
                      </a:r>
                      <a:r>
                        <a:rPr kumimoji="0" lang="en-A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 Jun</a:t>
                      </a:r>
                      <a:endParaRPr kumimoji="0" lang="en-AU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</a:rPr>
                        <a:t>30</a:t>
                      </a:r>
                      <a:r>
                        <a:rPr kumimoji="0" lang="en-AU" sz="1200" b="1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</a:rPr>
                        <a:t>th</a:t>
                      </a:r>
                      <a:r>
                        <a:rPr kumimoji="0" lang="en-A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</a:rPr>
                        <a:t> Jun - Pool</a:t>
                      </a:r>
                      <a:endParaRPr kumimoji="0" lang="en-AU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/>
                </a:tc>
              </a:tr>
              <a:tr h="423014">
                <a:tc>
                  <a:txBody>
                    <a:bodyPr/>
                    <a:lstStyle/>
                    <a:p>
                      <a:r>
                        <a:rPr lang="en-AU" sz="1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Week 2</a:t>
                      </a:r>
                    </a:p>
                    <a:p>
                      <a:r>
                        <a:rPr lang="en-AU" sz="1000" b="1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AU" sz="1000" b="1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3-7  </a:t>
                      </a:r>
                      <a:r>
                        <a:rPr lang="en-AU" sz="1000" b="1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July </a:t>
                      </a:r>
                      <a:r>
                        <a:rPr lang="en-AU" sz="1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2017</a:t>
                      </a:r>
                      <a:endParaRPr lang="en-AU" sz="10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 smtClean="0"/>
                        <a:t>Op1 Op2 Op3</a:t>
                      </a:r>
                    </a:p>
                    <a:p>
                      <a:r>
                        <a:rPr lang="en-AU" sz="1200" b="1" baseline="0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r>
                        <a:rPr lang="en-AU" sz="1200" b="1" baseline="30000" dirty="0" smtClean="0">
                          <a:solidFill>
                            <a:srgbClr val="FF0000"/>
                          </a:solidFill>
                        </a:rPr>
                        <a:t>rd</a:t>
                      </a:r>
                      <a:r>
                        <a:rPr lang="en-AU" sz="1200" b="1" baseline="0" dirty="0" smtClean="0">
                          <a:solidFill>
                            <a:srgbClr val="FF0000"/>
                          </a:solidFill>
                        </a:rPr>
                        <a:t> Jul - Pool</a:t>
                      </a:r>
                      <a:endParaRPr lang="en-AU" sz="1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4</a:t>
                      </a:r>
                      <a:r>
                        <a:rPr kumimoji="0" lang="en-AU" sz="1200" b="1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th</a:t>
                      </a:r>
                      <a:r>
                        <a:rPr kumimoji="0" lang="en-A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 Jul</a:t>
                      </a:r>
                      <a:endParaRPr kumimoji="0" lang="en-AU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5</a:t>
                      </a:r>
                      <a:r>
                        <a:rPr kumimoji="0" lang="en-AU" sz="1200" b="1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th</a:t>
                      </a:r>
                      <a:r>
                        <a:rPr kumimoji="0" lang="en-A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 Jul</a:t>
                      </a:r>
                      <a:endParaRPr kumimoji="0" lang="en-AU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6</a:t>
                      </a:r>
                      <a:r>
                        <a:rPr kumimoji="0" lang="en-AU" sz="1200" b="1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th</a:t>
                      </a:r>
                      <a:r>
                        <a:rPr kumimoji="0" lang="en-A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 Jul</a:t>
                      </a:r>
                      <a:endParaRPr kumimoji="0" lang="en-AU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  <a:p>
                      <a:r>
                        <a:rPr lang="en-AU" sz="1200" b="1" dirty="0" smtClean="0"/>
                        <a:t>7</a:t>
                      </a:r>
                      <a:r>
                        <a:rPr lang="en-AU" sz="1200" b="1" baseline="30000" dirty="0" smtClean="0"/>
                        <a:t>th</a:t>
                      </a:r>
                      <a:r>
                        <a:rPr lang="en-AU" sz="1200" b="1" baseline="0" dirty="0" smtClean="0"/>
                        <a:t> Jul</a:t>
                      </a:r>
                      <a:endParaRPr lang="en-AU" sz="1200" b="1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4" name="Picture 13" descr="C:\Users\User\Desktop\TMG OZ Logo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3337" y="1244952"/>
            <a:ext cx="2505075" cy="5998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15" descr="C:\Users\User\Desktop\TMG OZ Logo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60874"/>
            <a:ext cx="2505075" cy="5998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0016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</TotalTime>
  <Words>193</Words>
  <Application>Microsoft Office PowerPoint</Application>
  <PresentationFormat>On-screen Show (4:3)</PresentationFormat>
  <Paragraphs>67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.</vt:lpstr>
      <vt:lpstr>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.</dc:title>
  <dc:creator>Lisa</dc:creator>
  <cp:lastModifiedBy>Pro-Shop</cp:lastModifiedBy>
  <cp:revision>14</cp:revision>
  <cp:lastPrinted>2016-09-04T21:42:28Z</cp:lastPrinted>
  <dcterms:created xsi:type="dcterms:W3CDTF">2016-03-07T06:13:10Z</dcterms:created>
  <dcterms:modified xsi:type="dcterms:W3CDTF">2017-06-02T22:04:57Z</dcterms:modified>
</cp:coreProperties>
</file>